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</p:sldMasterIdLst>
  <p:notesMasterIdLst>
    <p:notesMasterId r:id="rId10"/>
  </p:notesMasterIdLst>
  <p:sldIdLst>
    <p:sldId id="280" r:id="rId5"/>
    <p:sldId id="260" r:id="rId6"/>
    <p:sldId id="261" r:id="rId7"/>
    <p:sldId id="300" r:id="rId8"/>
    <p:sldId id="298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F9D0672A-D7AE-1847-94BE-C0722C136B38}">
          <p14:sldIdLst>
            <p14:sldId id="280"/>
            <p14:sldId id="260"/>
            <p14:sldId id="261"/>
            <p14:sldId id="300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67B754-694B-4BD6-80D5-0EE46C00739E}" v="10" dt="2023-12-06T19:35:46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7251"/>
  </p:normalViewPr>
  <p:slideViewPr>
    <p:cSldViewPr snapToGrid="0">
      <p:cViewPr varScale="1">
        <p:scale>
          <a:sx n="85" d="100"/>
          <a:sy n="85" d="100"/>
        </p:scale>
        <p:origin x="423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hleen Dollard" userId="0e099197-7e30-40b4-b137-48962f86e452" providerId="ADAL" clId="{6167B754-694B-4BD6-80D5-0EE46C00739E}"/>
    <pc:docChg chg="undo redo custSel addSld delSld modSld delSection modSection">
      <pc:chgData name="Kathleen Dollard" userId="0e099197-7e30-40b4-b137-48962f86e452" providerId="ADAL" clId="{6167B754-694B-4BD6-80D5-0EE46C00739E}" dt="2023-12-07T10:27:34.005" v="607" actId="22"/>
      <pc:docMkLst>
        <pc:docMk/>
      </pc:docMkLst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3351983227" sldId="258"/>
        </pc:sldMkLst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1561872712" sldId="259"/>
        </pc:sldMkLst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1108877457" sldId="260"/>
        </pc:sldMkLst>
      </pc:sldChg>
      <pc:sldChg chg="modSp mod">
        <pc:chgData name="Kathleen Dollard" userId="0e099197-7e30-40b4-b137-48962f86e452" providerId="ADAL" clId="{6167B754-694B-4BD6-80D5-0EE46C00739E}" dt="2023-12-04T17:21:13.491" v="535" actId="20577"/>
        <pc:sldMkLst>
          <pc:docMk/>
          <pc:sldMk cId="1404253683" sldId="260"/>
        </pc:sldMkLst>
        <pc:spChg chg="mod">
          <ac:chgData name="Kathleen Dollard" userId="0e099197-7e30-40b4-b137-48962f86e452" providerId="ADAL" clId="{6167B754-694B-4BD6-80D5-0EE46C00739E}" dt="2023-12-04T17:21:13.491" v="535" actId="20577"/>
          <ac:spMkLst>
            <pc:docMk/>
            <pc:sldMk cId="1404253683" sldId="260"/>
            <ac:spMk id="3" creationId="{46CAA6FE-1B48-87FD-CB2B-4941F24940F8}"/>
          </ac:spMkLst>
        </pc:spChg>
      </pc:sldChg>
      <pc:sldChg chg="addSp delSp modSp mod">
        <pc:chgData name="Kathleen Dollard" userId="0e099197-7e30-40b4-b137-48962f86e452" providerId="ADAL" clId="{6167B754-694B-4BD6-80D5-0EE46C00739E}" dt="2023-12-07T10:27:34.005" v="607" actId="22"/>
        <pc:sldMkLst>
          <pc:docMk/>
          <pc:sldMk cId="523031" sldId="261"/>
        </pc:sldMkLst>
        <pc:spChg chg="mod">
          <ac:chgData name="Kathleen Dollard" userId="0e099197-7e30-40b4-b137-48962f86e452" providerId="ADAL" clId="{6167B754-694B-4BD6-80D5-0EE46C00739E}" dt="2023-12-07T10:27:29.542" v="605" actId="404"/>
          <ac:spMkLst>
            <pc:docMk/>
            <pc:sldMk cId="523031" sldId="261"/>
            <ac:spMk id="2" creationId="{025720D3-48D8-98D1-57DD-092C82F2E4F7}"/>
          </ac:spMkLst>
        </pc:spChg>
        <pc:spChg chg="mod">
          <ac:chgData name="Kathleen Dollard" userId="0e099197-7e30-40b4-b137-48962f86e452" providerId="ADAL" clId="{6167B754-694B-4BD6-80D5-0EE46C00739E}" dt="2023-12-04T17:17:21.817" v="394" actId="27636"/>
          <ac:spMkLst>
            <pc:docMk/>
            <pc:sldMk cId="523031" sldId="261"/>
            <ac:spMk id="3" creationId="{64E5FC95-5A7B-A3E9-792E-F5BED74A641E}"/>
          </ac:spMkLst>
        </pc:spChg>
        <pc:spChg chg="mod">
          <ac:chgData name="Kathleen Dollard" userId="0e099197-7e30-40b4-b137-48962f86e452" providerId="ADAL" clId="{6167B754-694B-4BD6-80D5-0EE46C00739E}" dt="2023-12-07T10:27:20.481" v="599" actId="21"/>
          <ac:spMkLst>
            <pc:docMk/>
            <pc:sldMk cId="523031" sldId="261"/>
            <ac:spMk id="5" creationId="{6892BD23-2F1C-4253-5B2C-6B2BD0589AC0}"/>
          </ac:spMkLst>
        </pc:spChg>
        <pc:spChg chg="mod">
          <ac:chgData name="Kathleen Dollard" userId="0e099197-7e30-40b4-b137-48962f86e452" providerId="ADAL" clId="{6167B754-694B-4BD6-80D5-0EE46C00739E}" dt="2023-12-04T17:17:12.750" v="388" actId="1035"/>
          <ac:spMkLst>
            <pc:docMk/>
            <pc:sldMk cId="523031" sldId="261"/>
            <ac:spMk id="6" creationId="{3EDFAAAD-8DD4-A51D-E15B-C7E91AD361E4}"/>
          </ac:spMkLst>
        </pc:spChg>
        <pc:spChg chg="mod">
          <ac:chgData name="Kathleen Dollard" userId="0e099197-7e30-40b4-b137-48962f86e452" providerId="ADAL" clId="{6167B754-694B-4BD6-80D5-0EE46C00739E}" dt="2023-12-04T17:17:21.820" v="395" actId="27636"/>
          <ac:spMkLst>
            <pc:docMk/>
            <pc:sldMk cId="523031" sldId="261"/>
            <ac:spMk id="7" creationId="{1B50FA15-6ED5-9596-12DE-3E3517A5E1A1}"/>
          </ac:spMkLst>
        </pc:spChg>
        <pc:spChg chg="add del">
          <ac:chgData name="Kathleen Dollard" userId="0e099197-7e30-40b4-b137-48962f86e452" providerId="ADAL" clId="{6167B754-694B-4BD6-80D5-0EE46C00739E}" dt="2023-12-07T10:27:34.005" v="607" actId="22"/>
          <ac:spMkLst>
            <pc:docMk/>
            <pc:sldMk cId="523031" sldId="261"/>
            <ac:spMk id="8" creationId="{376754EE-0C27-01D6-73F2-DD8E77F8AA98}"/>
          </ac:spMkLst>
        </pc:spChg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2668488753" sldId="261"/>
        </pc:sldMkLst>
      </pc:sldChg>
      <pc:sldChg chg="modSp mod">
        <pc:chgData name="Kathleen Dollard" userId="0e099197-7e30-40b4-b137-48962f86e452" providerId="ADAL" clId="{6167B754-694B-4BD6-80D5-0EE46C00739E}" dt="2023-12-04T16:54:32.714" v="276" actId="20577"/>
        <pc:sldMkLst>
          <pc:docMk/>
          <pc:sldMk cId="3127784773" sldId="280"/>
        </pc:sldMkLst>
        <pc:spChg chg="mod">
          <ac:chgData name="Kathleen Dollard" userId="0e099197-7e30-40b4-b137-48962f86e452" providerId="ADAL" clId="{6167B754-694B-4BD6-80D5-0EE46C00739E}" dt="2023-12-04T16:54:32.714" v="276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2018455175" sldId="281"/>
        </pc:sldMkLst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121869812" sldId="289"/>
        </pc:sldMkLst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1023071940" sldId="292"/>
        </pc:sldMkLst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3226443285" sldId="297"/>
        </pc:sldMkLst>
      </pc:sldChg>
      <pc:sldChg chg="addSp delSp modSp add del mod modClrScheme delAnim chgLayout">
        <pc:chgData name="Kathleen Dollard" userId="0e099197-7e30-40b4-b137-48962f86e452" providerId="ADAL" clId="{6167B754-694B-4BD6-80D5-0EE46C00739E}" dt="2023-12-06T19:37:10.563" v="579" actId="403"/>
        <pc:sldMkLst>
          <pc:docMk/>
          <pc:sldMk cId="1794320312" sldId="298"/>
        </pc:sldMkLst>
        <pc:spChg chg="mod ord">
          <ac:chgData name="Kathleen Dollard" userId="0e099197-7e30-40b4-b137-48962f86e452" providerId="ADAL" clId="{6167B754-694B-4BD6-80D5-0EE46C00739E}" dt="2023-12-04T11:55:08.886" v="258" actId="700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Kathleen Dollard" userId="0e099197-7e30-40b4-b137-48962f86e452" providerId="ADAL" clId="{6167B754-694B-4BD6-80D5-0EE46C00739E}" dt="2023-12-06T19:37:10.563" v="579" actId="403"/>
          <ac:spMkLst>
            <pc:docMk/>
            <pc:sldMk cId="1794320312" sldId="298"/>
            <ac:spMk id="4" creationId="{42289DC5-BCF7-775E-BC2C-083414B6E35C}"/>
          </ac:spMkLst>
        </pc:spChg>
        <pc:picChg chg="add mod ord">
          <ac:chgData name="Kathleen Dollard" userId="0e099197-7e30-40b4-b137-48962f86e452" providerId="ADAL" clId="{6167B754-694B-4BD6-80D5-0EE46C00739E}" dt="2023-12-04T16:54:54.639" v="277" actId="167"/>
          <ac:picMkLst>
            <pc:docMk/>
            <pc:sldMk cId="1794320312" sldId="298"/>
            <ac:picMk id="3" creationId="{998F5EC7-B2BB-C5A7-5672-8AD1864315E1}"/>
          </ac:picMkLst>
        </pc:picChg>
        <pc:picChg chg="del">
          <ac:chgData name="Kathleen Dollard" userId="0e099197-7e30-40b4-b137-48962f86e452" providerId="ADAL" clId="{6167B754-694B-4BD6-80D5-0EE46C00739E}" dt="2023-12-04T11:55:25.496" v="262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Kathleen Dollard" userId="0e099197-7e30-40b4-b137-48962f86e452" providerId="ADAL" clId="{6167B754-694B-4BD6-80D5-0EE46C00739E}" dt="2023-12-04T11:55:25.496" v="262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Kathleen Dollard" userId="0e099197-7e30-40b4-b137-48962f86e452" providerId="ADAL" clId="{6167B754-694B-4BD6-80D5-0EE46C00739E}" dt="2023-12-04T11:43:29.752" v="51" actId="18676"/>
        <pc:sldMkLst>
          <pc:docMk/>
          <pc:sldMk cId="1767585408" sldId="299"/>
        </pc:sldMkLst>
      </pc:sldChg>
      <pc:sldChg chg="modSp mod modClrScheme chgLayout">
        <pc:chgData name="Kathleen Dollard" userId="0e099197-7e30-40b4-b137-48962f86e452" providerId="ADAL" clId="{6167B754-694B-4BD6-80D5-0EE46C00739E}" dt="2023-12-04T11:43:22.076" v="50" actId="404"/>
        <pc:sldMkLst>
          <pc:docMk/>
          <pc:sldMk cId="3082105201" sldId="300"/>
        </pc:sldMkLst>
        <pc:spChg chg="mod ord">
          <ac:chgData name="Kathleen Dollard" userId="0e099197-7e30-40b4-b137-48962f86e452" providerId="ADAL" clId="{6167B754-694B-4BD6-80D5-0EE46C00739E}" dt="2023-12-04T11:42:59.013" v="37" actId="20577"/>
          <ac:spMkLst>
            <pc:docMk/>
            <pc:sldMk cId="3082105201" sldId="300"/>
            <ac:spMk id="4" creationId="{E37336A0-DC72-FB1D-7EDE-40E0CDBF4281}"/>
          </ac:spMkLst>
        </pc:spChg>
        <pc:spChg chg="mod ord">
          <ac:chgData name="Kathleen Dollard" userId="0e099197-7e30-40b4-b137-48962f86e452" providerId="ADAL" clId="{6167B754-694B-4BD6-80D5-0EE46C00739E}" dt="2023-12-04T11:43:22.076" v="50" actId="404"/>
          <ac:spMkLst>
            <pc:docMk/>
            <pc:sldMk cId="3082105201" sldId="300"/>
            <ac:spMk id="5" creationId="{BA91AB02-E279-37F2-F27A-FCE4461A0C8F}"/>
          </ac:spMkLst>
        </pc:spChg>
      </pc:sldChg>
      <pc:sldChg chg="modSp add del mod">
        <pc:chgData name="Kathleen Dollard" userId="0e099197-7e30-40b4-b137-48962f86e452" providerId="ADAL" clId="{6167B754-694B-4BD6-80D5-0EE46C00739E}" dt="2023-12-06T19:36:44.838" v="575" actId="47"/>
        <pc:sldMkLst>
          <pc:docMk/>
          <pc:sldMk cId="426239968" sldId="301"/>
        </pc:sldMkLst>
        <pc:spChg chg="mod">
          <ac:chgData name="Kathleen Dollard" userId="0e099197-7e30-40b4-b137-48962f86e452" providerId="ADAL" clId="{6167B754-694B-4BD6-80D5-0EE46C00739E}" dt="2023-12-06T19:36:22.699" v="574" actId="20577"/>
          <ac:spMkLst>
            <pc:docMk/>
            <pc:sldMk cId="426239968" sldId="301"/>
            <ac:spMk id="4" creationId="{E37336A0-DC72-FB1D-7EDE-40E0CDBF4281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EverydayCshar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KathleenDollard/sample-puzzles/tree/start-DevIntersection-2023" TargetMode="External"/><Relationship Id="rId5" Type="http://schemas.openxmlformats.org/officeDocument/2006/relationships/hyperlink" Target="https://learn.microsoft.com/dotnet/csharp/language-reference/operators/patterns" TargetMode="External"/><Relationship Id="rId4" Type="http://schemas.openxmlformats.org/officeDocument/2006/relationships/hyperlink" Target="https://learn.microsoft.com/en-us/dotnet/csharp/fundamentals/tutorials/pattern-match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609601"/>
            <a:ext cx="10531151" cy="2960914"/>
          </a:xfrm>
        </p:spPr>
        <p:txBody>
          <a:bodyPr>
            <a:normAutofit/>
          </a:bodyPr>
          <a:lstStyle/>
          <a:p>
            <a:r>
              <a:rPr lang="en-US" sz="3600" dirty="0"/>
              <a:t>Become a better C# Developer</a:t>
            </a:r>
            <a:br>
              <a:rPr lang="en-US" sz="3600" dirty="0"/>
            </a:br>
            <a:r>
              <a:rPr lang="en-US" sz="4800" dirty="0"/>
              <a:t>Everyday C#</a:t>
            </a:r>
            <a:br>
              <a:rPr lang="en-US" sz="4400" dirty="0"/>
            </a:br>
            <a:endParaRPr lang="en-US" sz="6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Kathleen Dollard</a:t>
            </a:r>
          </a:p>
          <a:p>
            <a:r>
              <a:rPr lang="en-US" dirty="0"/>
              <a:t>.NET Languages PM, Microsoft</a:t>
            </a:r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36E4-FE32-AAFC-74BC-8D391CF4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Everyday C#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AA6FE-1B48-87FD-CB2B-4941F2494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Everyday C# </a:t>
            </a:r>
            <a:r>
              <a:rPr lang="en-US" b="1" dirty="0"/>
              <a:t>is a set of key C# features </a:t>
            </a:r>
            <a:r>
              <a:rPr lang="en-US" dirty="0"/>
              <a:t>that</a:t>
            </a:r>
            <a:br>
              <a:rPr lang="en-US" dirty="0"/>
            </a:br>
            <a:r>
              <a:rPr lang="en-US" dirty="0"/>
              <a:t>almost every developer will use almost every day</a:t>
            </a:r>
            <a:endParaRPr lang="en-US" b="1" dirty="0"/>
          </a:p>
          <a:p>
            <a:r>
              <a:rPr lang="en-US" dirty="0"/>
              <a:t>Blend of modern and time-tested features</a:t>
            </a:r>
          </a:p>
          <a:p>
            <a:r>
              <a:rPr lang="en-US" dirty="0"/>
              <a:t>Everyday C# </a:t>
            </a:r>
            <a:r>
              <a:rPr lang="en-US" b="1" dirty="0"/>
              <a:t>does</a:t>
            </a:r>
            <a:r>
              <a:rPr lang="en-US" dirty="0"/>
              <a:t> </a:t>
            </a:r>
            <a:r>
              <a:rPr lang="en-US" b="1" dirty="0"/>
              <a:t>not</a:t>
            </a:r>
            <a:r>
              <a:rPr lang="en-US" dirty="0"/>
              <a:t> mean </a:t>
            </a:r>
          </a:p>
          <a:p>
            <a:pPr lvl="1"/>
            <a:r>
              <a:rPr lang="en-US" dirty="0"/>
              <a:t>Edit all your code now</a:t>
            </a:r>
          </a:p>
          <a:p>
            <a:pPr lvl="1"/>
            <a:r>
              <a:rPr lang="en-US" dirty="0"/>
              <a:t>Use only new features</a:t>
            </a:r>
          </a:p>
          <a:p>
            <a:pPr lvl="1"/>
            <a:r>
              <a:rPr lang="en-US" dirty="0"/>
              <a:t>Use only time-tested idioms</a:t>
            </a:r>
          </a:p>
          <a:p>
            <a:pPr lvl="1"/>
            <a:r>
              <a:rPr lang="en-US" dirty="0"/>
              <a:t>That you necessarily should use these features – tweak for </a:t>
            </a:r>
            <a:r>
              <a:rPr lang="en-US"/>
              <a:t>your team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EA03BE-03EA-6453-3F21-80D32417F0E5}"/>
              </a:ext>
            </a:extLst>
          </p:cNvPr>
          <p:cNvSpPr/>
          <p:nvPr/>
        </p:nvSpPr>
        <p:spPr>
          <a:xfrm>
            <a:off x="7659858" y="513471"/>
            <a:ext cx="3562324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 note: TBH, I think of it as what I wish everyone </a:t>
            </a:r>
            <a:r>
              <a:rPr lang="en-US" dirty="0" err="1"/>
              <a:t>kew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253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720D3-48D8-98D1-57DD-092C82F2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 sets </a:t>
            </a:r>
            <a:r>
              <a:rPr lang="en-US" sz="2700" b="0" dirty="0"/>
              <a:t>(early thinking)</a:t>
            </a:r>
            <a:br>
              <a:rPr lang="en-US" sz="2700" dirty="0"/>
            </a:br>
            <a:r>
              <a:rPr lang="en-US" sz="3200" i="1" dirty="0"/>
              <a:t>There is significant overlap</a:t>
            </a:r>
            <a:endParaRPr lang="en-US" i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92BD23-2F1C-4253-5B2C-6B2BD0589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12743"/>
            <a:ext cx="5387975" cy="823912"/>
          </a:xfrm>
        </p:spPr>
        <p:txBody>
          <a:bodyPr/>
          <a:lstStyle/>
          <a:p>
            <a:r>
              <a:rPr lang="en-US" dirty="0"/>
              <a:t>Included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5FC95-5A7B-A3E9-792E-F5BED74A64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Introductory concepts</a:t>
            </a:r>
          </a:p>
          <a:p>
            <a:r>
              <a:rPr lang="en-US" sz="2000" dirty="0"/>
              <a:t>Building blocks</a:t>
            </a:r>
          </a:p>
          <a:p>
            <a:pPr lvl="1"/>
            <a:r>
              <a:rPr lang="en-US" sz="1800" dirty="0"/>
              <a:t>Classes, structs, </a:t>
            </a:r>
            <a:r>
              <a:rPr lang="en-US" sz="1800" dirty="0" err="1"/>
              <a:t>enums</a:t>
            </a:r>
            <a:r>
              <a:rPr lang="en-US" sz="1800" dirty="0"/>
              <a:t>, primitives, records, interfaces and tuples</a:t>
            </a:r>
          </a:p>
          <a:p>
            <a:r>
              <a:rPr lang="en-US" sz="2000" dirty="0"/>
              <a:t>Construction and operations</a:t>
            </a:r>
          </a:p>
          <a:p>
            <a:pPr lvl="1"/>
            <a:r>
              <a:rPr lang="en-US" sz="1800" dirty="0"/>
              <a:t>Type construction, methods, operators, etc.</a:t>
            </a:r>
          </a:p>
          <a:p>
            <a:r>
              <a:rPr lang="en-US" sz="2000" dirty="0"/>
              <a:t>Pattern matching</a:t>
            </a:r>
          </a:p>
          <a:p>
            <a:r>
              <a:rPr lang="en-US" sz="2000" dirty="0"/>
              <a:t>Async</a:t>
            </a:r>
          </a:p>
          <a:p>
            <a:r>
              <a:rPr lang="en-US" sz="2000" dirty="0"/>
              <a:t>CS 101/.NET 101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DFAAAD-8DD4-A51D-E15B-C7E91AD36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12743"/>
            <a:ext cx="5410200" cy="823912"/>
          </a:xfrm>
        </p:spPr>
        <p:txBody>
          <a:bodyPr/>
          <a:lstStyle/>
          <a:p>
            <a:r>
              <a:rPr lang="en-US" dirty="0"/>
              <a:t>Not included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50FA15-6ED5-9596-12DE-3E3517A5E1A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Direct use of perf features/high perf scenarios</a:t>
            </a:r>
          </a:p>
          <a:p>
            <a:r>
              <a:rPr lang="en-US" sz="2000" dirty="0"/>
              <a:t>Everyday C# assumes you can </a:t>
            </a:r>
            <a:r>
              <a:rPr lang="en-US" sz="2000"/>
              <a:t>use current version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3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336A0-DC72-FB1D-7EDE-40E0CDBF4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91AB02-E279-37F2-F27A-FCE4461A0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Demo</a:t>
            </a:r>
            <a:endParaRPr lang="en-US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105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8F5EC7-B2BB-C5A7-5672-8AD1864315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3" tooltip="https://aka.ms/everydaycsharp"/>
              </a:rPr>
              <a:t>Everyday C# Project, then resources </a:t>
            </a:r>
            <a:br>
              <a:rPr lang="en-US" sz="2000" dirty="0">
                <a:hlinkClick r:id="rId3" tooltip="https://aka.ms/everydaycsharp"/>
              </a:rPr>
            </a:br>
            <a:r>
              <a:rPr lang="en-US" sz="2000" dirty="0"/>
              <a:t>https://aka.ms/EverydayCsharp </a:t>
            </a:r>
          </a:p>
          <a:p>
            <a:r>
              <a:rPr lang="en-US" sz="2400" dirty="0">
                <a:hlinkClick r:id="rId4"/>
              </a:rPr>
              <a:t>Tutorial: Build algorithms with pattern matching - C# | Microsoft Learn</a:t>
            </a:r>
            <a:r>
              <a:rPr lang="en-US" sz="2400" dirty="0"/>
              <a:t> </a:t>
            </a:r>
            <a:r>
              <a:rPr lang="en-US" sz="2000" dirty="0"/>
              <a:t>https://learn.microsoft.com/dotnet/csharp/fundamentals/tutorials/pattern-matching</a:t>
            </a:r>
          </a:p>
          <a:p>
            <a:r>
              <a:rPr lang="en-US" sz="2400" dirty="0">
                <a:hlinkClick r:id="rId5"/>
              </a:rPr>
              <a:t>Reference to available patterns</a:t>
            </a:r>
            <a:r>
              <a:rPr lang="en-US" sz="2400" dirty="0"/>
              <a:t> </a:t>
            </a:r>
            <a:r>
              <a:rPr lang="en-US" sz="2000" dirty="0"/>
              <a:t>https://learn.microsoft.com/dotnet/csharp/language-reference/operators/patterns</a:t>
            </a:r>
            <a:endParaRPr lang="en-US" dirty="0"/>
          </a:p>
          <a:p>
            <a:r>
              <a:rPr lang="en-US" sz="2400" dirty="0"/>
              <a:t>Demo: branches …-start and …-done</a:t>
            </a:r>
            <a:br>
              <a:rPr lang="en-US" sz="2400" dirty="0"/>
            </a:br>
            <a:r>
              <a:rPr lang="en-US" sz="2400" dirty="0" err="1">
                <a:hlinkClick r:id="rId6"/>
              </a:rPr>
              <a:t>KathleenDollard</a:t>
            </a:r>
            <a:r>
              <a:rPr lang="en-US" sz="2400" dirty="0">
                <a:hlinkClick r:id="rId6"/>
              </a:rPr>
              <a:t>/sample-patterns branch DevIntersection-2023-start</a:t>
            </a:r>
            <a:r>
              <a:rPr lang="en-US" sz="2400" dirty="0"/>
              <a:t> </a:t>
            </a:r>
            <a:r>
              <a:rPr lang="en-US" sz="2000" dirty="0"/>
              <a:t>https://github.com/KathleenDollard/sample-puzzles/tree/start-DevIntersection-2023</a:t>
            </a:r>
            <a:br>
              <a:rPr lang="en-US" sz="2400" dirty="0"/>
            </a:br>
            <a:r>
              <a:rPr lang="en-US" sz="2000" dirty="0"/>
              <a:t>(and branch …-done)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27" ma:contentTypeDescription="Create a new document." ma:contentTypeScope="" ma:versionID="219a338b8493fe042b1e07be57014336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xmlns:ns4="230e9df3-be65-4c73-a93b-d1236ebd677e" targetNamespace="http://schemas.microsoft.com/office/2006/metadata/properties" ma:root="true" ma:fieldsID="5063572a402c39a229534cae5511a78f" ns1:_="" ns2:_="" ns3:_="" ns4:_="">
    <xsd:import namespace="http://schemas.microsoft.com/sharepoint/v3"/>
    <xsd:import namespace="569b343d-e775-480b-9b2b-6a6986deb9b0"/>
    <xsd:import namespace="11245976-3b4d-4794-a754-317688483df2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pec_x0020_Status" minOccurs="0"/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OneNoteFluid_FileOrder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 ma:readOnly="false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Spec_x0020_Status" ma:index="2" nillable="true" ma:displayName="Status" ma:default="Draft" ma:format="Dropdown" ma:internalName="Spec_x0020_Status" ma:readOnly="false">
      <xsd:simpleType>
        <xsd:restriction base="dms:Choice">
          <xsd:enumeration value="Draft"/>
          <xsd:enumeration value="Reviewed"/>
        </xsd:restriction>
      </xsd:simpleType>
    </xsd:element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hidden="true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hidden="true" ma:internalName="MediaServiceOCR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hidden="true" ma:internalName="MediaServiceKeyPoints" ma:readOnly="true">
      <xsd:simpleType>
        <xsd:restriction base="dms:Note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9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3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1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hidden="true" ma:internalName="SharedWithDetails" ma:readOnly="true">
      <xsd:simpleType>
        <xsd:restriction base="dms:Note"/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9dd92c22-cae5-4046-bed8-b3b21d61b9fd}" ma:internalName="TaxCatchAll" ma:showField="CatchAllData" ma:web="11245976-3b4d-4794-a754-317688483d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pec_x0020_Status xmlns="569b343d-e775-480b-9b2b-6a6986deb9b0">Draft</Spec_x0020_Status>
    <_ip_UnifiedCompliancePolicyUIAction xmlns="http://schemas.microsoft.com/sharepoint/v3" xsi:nil="true"/>
    <lcf76f155ced4ddcb4097134ff3c332f xmlns="569b343d-e775-480b-9b2b-6a6986deb9b0">
      <Terms xmlns="http://schemas.microsoft.com/office/infopath/2007/PartnerControls"/>
    </lcf76f155ced4ddcb4097134ff3c332f>
    <OneNoteFluid_FileOrder xmlns="569b343d-e775-480b-9b2b-6a6986deb9b0" xsi:nil="true"/>
    <_ip_UnifiedCompliancePolicyProperties xmlns="http://schemas.microsoft.com/sharepoint/v3" xsi:nil="true"/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160649C3-9C2C-4538-B5CD-82A42580AD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F17911-3D89-46A7-AB85-F714E32CBF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7E4851-66AB-4803-92FC-E74F25E9353F}">
  <ds:schemaRefs>
    <ds:schemaRef ds:uri="http://schemas.microsoft.com/office/2006/metadata/properties"/>
    <ds:schemaRef ds:uri="http://schemas.microsoft.com/office/infopath/2007/PartnerControls"/>
    <ds:schemaRef ds:uri="569b343d-e775-480b-9b2b-6a6986deb9b0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1350</TotalTime>
  <Words>267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Consolas</vt:lpstr>
      <vt:lpstr>Calibri</vt:lpstr>
      <vt:lpstr>Open Sans</vt:lpstr>
      <vt:lpstr>Space Grotesk Medium</vt:lpstr>
      <vt:lpstr>1_Office Theme</vt:lpstr>
      <vt:lpstr>Become a better C# Developer Everyday C# </vt:lpstr>
      <vt:lpstr>Everyday C#</vt:lpstr>
      <vt:lpstr>Feature sets (early thinking) There is significant overlap</vt:lpstr>
      <vt:lpstr>Patterns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Kathleen Dollard</cp:lastModifiedBy>
  <cp:revision>18</cp:revision>
  <dcterms:created xsi:type="dcterms:W3CDTF">2023-09-13T17:25:02Z</dcterms:created>
  <dcterms:modified xsi:type="dcterms:W3CDTF">2023-12-07T10:27:37Z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0x01010022F88B0CCF1BBA489747F146E6B5E06D</vt:lpwstr>
  </property>
  <property fmtid="{D5CDD505-2E9C-101B-9397-08002B2CF9AE}" pid="10" name="MediaServiceImageTags">
    <vt:lpwstr/>
  </property>
</Properties>
</file>

<file path=docProps/thumbnail.jpeg>
</file>